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19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ఇదిగో నేడు మిమ్మును మీ భూములను ఫరోకొరకు కొనియున్నాను. ఇదిగో మీకు విత్తనములు; పొలములలో విత్తుడి.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పంటలో అయిదవ భాగము మీరు ఫరోకు ఇయ్యవలెను. నాలుగు భాగములు పొలములలో విత్తుటకును మీకును మీ కుటుంబపువారికిని ఆహారమునకును మీ పిల్లలకు ఆహారమునకును మీవై యుండునని ప్రజలతో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నీవు మమ్ము బ్రదికించితివి, ఏలినవారి కటాక్షము మామీద నుండనిమ్ము; ఫరోకు దాసులమగుదుమని చెప్పిరి.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అయిదవ భాగము ఫరోదని నేటివరకు యోసేపు ఐగుప్తు భూములనుగూర్చి కట్టడ నియమించెను, యాజకుల భూములు మాత్రమే వినాయింపబడెను. అవి ఫరోవి కావు.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ఇశ్రాయేలీయులు ఐగుప్తు దేశమందలి గోషెను ప్రదేశములో నివసించిరి. అందులో వారు ఆస్తి సంపాదించుకొని సంతానాభివృద్ధి పొంది మిగుల విస్తరించిరి.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ఐగుప్తు దేశములో పదునేడు సంవత్సరములు బ్రదికెను. యాకోబు దినములు, అనగా అతడు జీవించిన సంవత్సరములు నూట నలుబదియేడు.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చావవలసిన దినములు సమీపించినప్పుడు అతడు తన కుమారుడైన యోసేపును పిలిపించి నాయెడల నీకు కటాక్షమున్నయెడల దయచేసి నీ చెయ్యి నాతొడక్రింద ఉంచి నాయెడల దయను నమ్మకమును కనుపరచుము; ఎట్లనగా నన్ను ఐగుప్తులో పాతిపెట్టకుము.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పితరులతో కూడ నేను పండుకొనునట్లు ఐగుప్తులోనుండి నన్ను తీసికొనిపోయి వారి సమాధిలో నన్ను పాతిపెట్టుమని అతనితో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నేను నీ మాట చొప్పున చేసెదననెను. మరియు అతడు నాతో ప్రమాణము చేయుమన్నప్పుడు యోసేపు అతనితో ప్రమాణము చేసెను. అప్పుడు ఇశ్రాయేలు తన మంచపు తలాపిమీద వంగి దేవునికి నమస్కారము చేసెను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47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వెళ్లి ఫరోను చూచి నా తండ్రియు నా సహోదరులును వారి గొఱ్ఱల మందలతోను వారి పశువులతోను వారికి కలిగినదంతటితోను కనాను దేశము నుండి వచ్చి గోషెనులో నున్నారని తెలియచేసి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సహోదరులందరిలో అయిదుగురిని వెంటబెట్టుకొని పోయి వారిని ఫరో సమక్షమందు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అతని సహోదరులను చూచి మీ వృత్తి యేమిటని అడిగినప్పుడు వారునీ దాసులమైన మేమును మా పూర్వికులును గొఱ్ఱల కాపరులమని ఫరోతో చెప్పిరి.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వారు కనాను దేశమందు కరవు భారముగా ఉన్నందున నీ దాసులకు కలిగియున్న మందలకు మేత లేదు గనుక ఈ దేశములో కొంత కాలముండుటకు వచ్చితివిు. కాబట్టి గోషెను దేశములో నీ దాసులు నివసింప సెలవిమ్మని ఫరోతో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యోసేపును చూచి నీ తండ్రియు నీ సహోదరులును నీయొద్దకు వచ్చియున్నారు.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 దేశము నీ యెదుట ఉన్నది, ఈ దేశములోని మంచి ప్రదేశమందు నీ తండ్రిని నీ సహోదరులను నివసింప చేయుము, గోషెను దేశములో వారు నివసింపవచ్చును, వారిలో ఎవరైన ప్రజ్ఞగలవారని నీకు తోచినయెడల నా మందలమీద వారిని అధిపతులగా నియమించుమని చెప్పెను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యోసేపు తన తండ్రియైన యాకోబును లోపలికి తీసికొని వచ్చి ఫరో సమక్షమందు అతని నుంచగా యాకోబు ఫరోను దీవించెను.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నీవు జీవించిన సంవత్సరములెన్ని అని యాకోబు నడిగినందుకు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నేను యాత్రచేసిన సంవత్సరములు నూట ముప్పది, నేను జీవించిన సంవత్సరములు కొంచెము గాను దుఃఖసహితమైనవిగా ఉన్నవి. అవి నా పితరులు యాత్రచేసిన దినములలో వారు జీవించిన సంవత్సరములన్ని కాలేదని ఫరోతో చెప్పి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ఫరోను దీవించి ఫరో యెదుటనుండి వెళ్లిపోయెను.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ఫరో ఆజ్ఞాపించినట్లు యోసేపు తన తండ్రిని తన సహోదరులను ఐగుప్తు దేశములో నివసింపచేసి, ఆ దేశములో రామెసేసను మంచి ప్రదేశములో వారికి స్వాస్థ్యము నిచ్చెను.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యోసేపు తన తండ్రిని తన సహోదరులను తన తండ్రి కుటుంబపువారినందరిని వారివారి పిల్లల లెక్కచొప్పున వారికి ఆహారమిచ్చి సంరక్షించెను.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కరవు మిక్కిలి భారమైనందున ఆ దేశమందంతటను ఆహారము లేకపోయెను. కరవువలన ఐగుప్తు దేశమును కనాను దేశమును క్షీణించెను.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వచ్చినవారికి ధాన్యమమ్ముటవలన ఐగుప్తు దేశములోను కనాను దేశములోను దొరికిన ద్రవ్యమంత యోసేపు సమకూర్చెను. ఆ ద్రవ్యమంతటిని యోసేపు ఫరో నగరులోనికి తెప్పించెను.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 దేశమందును కనాను దేశమందును ద్రవ్యము వ్యయమైన తరువాత ఐగుప్తీయులందరు యోసేపు నొద్దకు వచ్చి మాకు ఆహారము ఇప్పించుము, నీ సముఖమందు మేమేల చావవలెను? ద్రవ్యము వ్యయమైనది గదా అనిరి.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యోసేపు మీ పశువులను ఇయ్యుడి; ద్రవ్యము వ్యయమైపోయినయెడల మీ పశువులకు ప్రతిగా నేను మీకు ధాన్యమిచ్చెదనని చెప్పెను, కాబట్టి వారు తమ పశువులను యోసేపునొద్దకు తీసికొని వచ్చిరి. యోసేపు గుఱ్ఱములను గొఱ్ఱల మందలను పశువుల మందలను గాడిదలను తీసికొని వారికి ఆహారమిచ్చెను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సంవత్సరమందు వారి మందలన్నిటికి ప్రతిగా అతడు వారికి ఆహారమిచ్చి సంరక్షించెను.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సంవత్సరము గతించిన తరువాత రెండవ సంవత్సరమున వారు అతనియొద్దకు వచ్చి ఇది మా యేలినవారికి మరుగుచేయము; ద్రవ్యము వ్యయమైపోయెను, పశువుల మందలును ఏలినవారి వశమాయెను, ఇప్పుడు మా దేహములును మా పొలములును తప్ప మరి ఏమియు ఏలినవారి సముఖమున మిగిలియుండలేదు.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కన్నుల యెదుట మా పొలములును మేమును నశింపనేల? ఆహారమిచ్చి మమ్మును మా పొలములను కొనుము; మా పొలములతో మేము ఫరోకు దాసులమగుదుము; మేము చావక బ్రదుకునట్లును పొలములు పాడైపోకుండునట్లును మాకు విత్తనములిమ్మని అడిగిరి.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అట్లు యోసేపు ఐగుప్తు భూములన్నిటిని ఫరోకొరకు కొనెను. కరవు వారికి భారమైనందున ఐగుప్తీయులందరు తమ తమ పొలములను అమ్మివేసిరి గనుక, భూమి ఫరోది ఆయెను.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ఐగుప్తు పొలిమేరలయొక్క యీ చివరనుండి ఆ చివర వరకును జనులను ఊళ్లలోనికి రప్పించెను.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47:22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యాజకుల భూమి మాత్రమే అతడు కొనలేదు, యాజకులకు ఫరో బత్తెములు నియమించెను. ఫరో ఇచ్చిన బత్తెములవలన వారికి భోజనము జరిగెను గనుక వారు తమ భూములను అమ్మలేదు.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